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6"/>
  </p:notesMasterIdLst>
  <p:sldIdLst>
    <p:sldId id="260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00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45"/>
    <p:restoredTop sz="94697"/>
  </p:normalViewPr>
  <p:slideViewPr>
    <p:cSldViewPr snapToGrid="0" snapToObjects="1">
      <p:cViewPr varScale="1">
        <p:scale>
          <a:sx n="149" d="100"/>
          <a:sy n="149" d="100"/>
        </p:scale>
        <p:origin x="176" y="1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86A9B-CF06-E54A-AEEC-AF057EDE6D78}" type="datetimeFigureOut">
              <a:rPr lang="en-GB" smtClean="0"/>
              <a:t>25/05/2018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03B46-7BBC-F541-AAD0-8B38D39EB2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422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000" y="1711505"/>
            <a:ext cx="8280000" cy="1754326"/>
          </a:xfrm>
        </p:spPr>
        <p:txBody>
          <a:bodyPr anchor="ctr">
            <a:normAutofit/>
          </a:bodyPr>
          <a:lstStyle>
            <a:lvl1pPr algn="ctr">
              <a:defRPr sz="4800" b="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616"/>
          <a:stretch/>
        </p:blipFill>
        <p:spPr>
          <a:xfrm>
            <a:off x="0" y="4606834"/>
            <a:ext cx="9144000" cy="2251166"/>
          </a:xfrm>
          <a:prstGeom prst="rect">
            <a:avLst/>
          </a:prstGeom>
        </p:spPr>
      </p:pic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2000" y="3940447"/>
            <a:ext cx="8280000" cy="369332"/>
          </a:xfrm>
        </p:spPr>
        <p:txBody>
          <a:bodyPr>
            <a:sp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Name, Affiliation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252000"/>
            <a:ext cx="2889871" cy="754766"/>
          </a:xfrm>
          <a:prstGeom prst="rect">
            <a:avLst/>
          </a:prstGeom>
        </p:spPr>
      </p:pic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0" y="3546173"/>
            <a:ext cx="8280000" cy="313932"/>
          </a:xfrm>
        </p:spPr>
        <p:txBody>
          <a:bodyPr>
            <a:spAutoFit/>
          </a:bodyPr>
          <a:lstStyle>
            <a:lvl1pPr algn="ctr">
              <a:defRPr sz="16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Talk location and date (optional)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7DD6B-C7D8-A346-85FA-BF93C6F7A7D5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382667-23E0-644D-AA9A-D9123522B5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6432020"/>
            <a:ext cx="1101600" cy="2877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1999" y="1112400"/>
            <a:ext cx="4140000" cy="504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000" y="1112400"/>
            <a:ext cx="4140000" cy="504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7DD6B-C7D8-A346-85FA-BF93C6F7A7D5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908443-6429-1F4E-8E29-3BCCD64806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6432020"/>
            <a:ext cx="1101600" cy="2877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7DD6B-C7D8-A346-85FA-BF93C6F7A7D5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7D27BD-45D7-3043-B817-FA5F7DA7C6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6432020"/>
            <a:ext cx="1101600" cy="2877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7DD6B-C7D8-A346-85FA-BF93C6F7A7D5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6A8188-98B3-0F47-A5E3-BF993D5131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6432020"/>
            <a:ext cx="1101600" cy="2877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616"/>
          <a:stretch/>
        </p:blipFill>
        <p:spPr>
          <a:xfrm>
            <a:off x="0" y="4606834"/>
            <a:ext cx="9144000" cy="22511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252000"/>
            <a:ext cx="2756757" cy="720000"/>
          </a:xfrm>
          <a:prstGeom prst="rect">
            <a:avLst/>
          </a:prstGeom>
        </p:spPr>
      </p:pic>
      <p:pic>
        <p:nvPicPr>
          <p:cNvPr id="10" name="Grafik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230" y="180000"/>
            <a:ext cx="5756755" cy="864000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0" y="2628000"/>
            <a:ext cx="8280000" cy="424732"/>
          </a:xfrm>
        </p:spPr>
        <p:txBody>
          <a:bodyPr>
            <a:spAutoFit/>
          </a:bodyPr>
          <a:lstStyle>
            <a:lvl1pPr algn="ctr"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1233553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000" y="252000"/>
            <a:ext cx="8640000" cy="42473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000" y="1112400"/>
            <a:ext cx="8460000" cy="504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12000" y="6537969"/>
            <a:ext cx="341760" cy="24622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E027DD6B-C7D8-A346-85FA-BF93C6F7A7D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601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67" r:id="rId5"/>
    <p:sldLayoutId id="2147483668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880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88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88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88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NCCR MSE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Name, Affiliation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Talk location and date (optional)</a:t>
            </a:r>
          </a:p>
        </p:txBody>
      </p:sp>
    </p:spTree>
    <p:extLst>
      <p:ext uri="{BB962C8B-B14F-4D97-AF65-F5344CB8AC3E}">
        <p14:creationId xmlns:p14="http://schemas.microsoft.com/office/powerpoint/2010/main" val="1157288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Slide title (optional)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Content</a:t>
            </a:r>
          </a:p>
          <a:p>
            <a:pPr lvl="1"/>
            <a:r>
              <a:rPr lang="en-GB" dirty="0"/>
              <a:t>list</a:t>
            </a:r>
          </a:p>
          <a:p>
            <a:pPr lvl="1"/>
            <a:r>
              <a:rPr lang="en-GB" dirty="0"/>
              <a:t>list</a:t>
            </a:r>
          </a:p>
          <a:p>
            <a:pPr lvl="2"/>
            <a:r>
              <a:rPr lang="en-GB" dirty="0"/>
              <a:t>sub-list</a:t>
            </a:r>
          </a:p>
          <a:p>
            <a:pPr marL="342900" indent="-342900">
              <a:buFont typeface="Arial" charset="0"/>
              <a:buChar char="•"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7DD6B-C7D8-A346-85FA-BF93C6F7A7D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65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Slide title (optional)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Two-columns content</a:t>
            </a:r>
          </a:p>
          <a:p>
            <a:pPr lvl="1"/>
            <a:r>
              <a:rPr lang="en-GB" dirty="0"/>
              <a:t>list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Two-columns content</a:t>
            </a:r>
          </a:p>
          <a:p>
            <a:pPr lvl="1"/>
            <a:r>
              <a:rPr lang="en-GB" dirty="0"/>
              <a:t>list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7DD6B-C7D8-A346-85FA-BF93C6F7A7D5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7809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32000" y="2520000"/>
            <a:ext cx="8280000" cy="424732"/>
          </a:xfrm>
        </p:spPr>
        <p:txBody>
          <a:bodyPr/>
          <a:lstStyle/>
          <a:p>
            <a:pPr algn="ctr"/>
            <a:r>
              <a:rPr lang="en-GB" dirty="0"/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434194490"/>
      </p:ext>
    </p:extLst>
  </p:cSld>
  <p:clrMapOvr>
    <a:masterClrMapping/>
  </p:clrMapOvr>
</p:sld>
</file>

<file path=ppt/theme/theme1.xml><?xml version="1.0" encoding="utf-8"?>
<a:theme xmlns:a="http://schemas.openxmlformats.org/drawingml/2006/main" name="NCCR MSE">
  <a:themeElements>
    <a:clrScheme name="NCCR MS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A0056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179</TotalTime>
  <Words>41</Words>
  <Application>Microsoft Macintosh PowerPoint</Application>
  <PresentationFormat>On-screen Show (4:3)</PresentationFormat>
  <Paragraphs>16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Courier New</vt:lpstr>
      <vt:lpstr>NCCR MSE</vt:lpstr>
      <vt:lpstr>NCCR MSE Presentation</vt:lpstr>
      <vt:lpstr>Slide title (optional)</vt:lpstr>
      <vt:lpstr>Slide title (optional)</vt:lpstr>
      <vt:lpstr>PowerPoint Presentation</vt:lpstr>
    </vt:vector>
  </TitlesOfParts>
  <Company/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Aleksander Benjak</dc:creator>
  <cp:lastModifiedBy>Aleksander Benjak</cp:lastModifiedBy>
  <cp:revision>51</cp:revision>
  <dcterms:created xsi:type="dcterms:W3CDTF">2017-05-12T11:38:06Z</dcterms:created>
  <dcterms:modified xsi:type="dcterms:W3CDTF">2018-05-25T09:29:05Z</dcterms:modified>
</cp:coreProperties>
</file>